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5"/>
  </p:notesMasterIdLst>
  <p:handoutMasterIdLst>
    <p:handoutMasterId r:id="rId6"/>
  </p:handoutMasterIdLst>
  <p:sldIdLst>
    <p:sldId id="289" r:id="rId2"/>
    <p:sldId id="292" r:id="rId3"/>
    <p:sldId id="293" r:id="rId4"/>
  </p:sldIdLst>
  <p:sldSz cx="9144000" cy="5143500" type="screen16x9"/>
  <p:notesSz cx="6858000" cy="9144000"/>
  <p:defaultTextStyle>
    <a:defPPr>
      <a:defRPr lang="zh-TW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0A051"/>
    <a:srgbClr val="00FF00"/>
    <a:srgbClr val="65EC40"/>
    <a:srgbClr val="F53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559" autoAdjust="0"/>
    <p:restoredTop sz="96144" autoAdjust="0"/>
  </p:normalViewPr>
  <p:slideViewPr>
    <p:cSldViewPr snapToGrid="0">
      <p:cViewPr varScale="1">
        <p:scale>
          <a:sx n="92" d="100"/>
          <a:sy n="92" d="100"/>
        </p:scale>
        <p:origin x="1206" y="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2022/7/13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2022/7/13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924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3528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676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818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561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07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750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653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265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49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538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677" y="1644268"/>
            <a:ext cx="8890613" cy="3189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4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2641822"/>
              </p:ext>
            </p:extLst>
          </p:nvPr>
        </p:nvGraphicFramePr>
        <p:xfrm>
          <a:off x="117987" y="550607"/>
          <a:ext cx="8947355" cy="4184677"/>
        </p:xfrm>
        <a:graphic>
          <a:graphicData uri="http://schemas.openxmlformats.org/drawingml/2006/table">
            <a:tbl>
              <a:tblPr/>
              <a:tblGrid>
                <a:gridCol w="18147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986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3628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11486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35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24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56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9864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7393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 Ethernet unstable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Critical</a:t>
                      </a: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1/1088pcs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0.09%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</a:t>
                      </a:r>
                      <a:r>
                        <a:rPr lang="en-US" sz="1000" b="1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2149695001202201008099</a:t>
                      </a: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Fail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symptom: As ALT feedback that they found out 2pcs Ethernet unstable (</a:t>
                      </a:r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Ethernet link up is OK, but more than 50% packet loss occurred)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Check FATP data 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Product test pass normally</a:t>
                      </a: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 PT station: test program will test Ethernet CRC and throughput 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This issue can cover at PT 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station</a:t>
                      </a: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 Suggestion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Check connection between RJ45 port and Ethernet cable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Measure impedance, voltage in U801 (Ethernet Precision Transceiver) location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Use oscilloscope to measure crystal frequency (Y801: 25MHz) generate CLK pulse for U801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 Waiting NG sample for Further analysis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Require ALT  send NG sample to Factory for analysis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en-US" sz="1000" b="0" i="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PE: Mr. </a:t>
                      </a:r>
                      <a:r>
                        <a:rPr kumimoji="0" lang="en-US" altLang="zh-TW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Thuc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07/30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117986" y="-9832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1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Ethernet unstable</a:t>
            </a:r>
            <a:endParaRPr lang="en-US" sz="2000" b="1" dirty="0">
              <a:solidFill>
                <a:srgbClr val="0000FF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14453" y="2682302"/>
            <a:ext cx="343117" cy="32273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5055" y="1698091"/>
            <a:ext cx="2795154" cy="1211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33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3518717"/>
              </p:ext>
            </p:extLst>
          </p:nvPr>
        </p:nvGraphicFramePr>
        <p:xfrm>
          <a:off x="72736" y="587150"/>
          <a:ext cx="8940221" cy="4052391"/>
        </p:xfrm>
        <a:graphic>
          <a:graphicData uri="http://schemas.openxmlformats.org/drawingml/2006/table">
            <a:tbl>
              <a:tblPr/>
              <a:tblGrid>
                <a:gridCol w="17241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48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2609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1139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39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27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24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0916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510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</a:t>
                      </a:r>
                      <a:r>
                        <a:rPr lang="en-US" sz="1000" b="1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Booting fail</a:t>
                      </a: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Critical</a:t>
                      </a: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2/1088pcs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0.18</a:t>
                      </a: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2149695001202201009341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2149695001202201011465 </a:t>
                      </a:r>
                      <a:r>
                        <a:rPr lang="en-US" sz="135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Fail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symptom: As ALT feedback that they found out 2pcs Booting fail ( Console log Check : abnormal log message, Image load fail2)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Check FATP data 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Product test pass normally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Suggestion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Update customer SW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Use oscilloscope to measure crystal frequency (Y2: 25MHz) generate CLK pulse for Soc_U1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Measure voltage: U68(1.05V), U69(1.05V), U64(2.5V), U1312(1.2V), U1310(3.3V), U1311(1.8V), U1308(5V)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 Waiting NG sample for Further analysis</a:t>
                      </a: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Require ALT  send NG sample to Factory for analysis</a:t>
                      </a: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PE: Mr. </a:t>
                      </a:r>
                      <a:r>
                        <a:rPr kumimoji="0" lang="en-US" altLang="zh-TW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Thuc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07/30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2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No boot</a:t>
            </a:r>
            <a:endParaRPr lang="en-US" sz="2000" b="1" dirty="0">
              <a:solidFill>
                <a:srgbClr val="0000FF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576322" y="2635653"/>
            <a:ext cx="343117" cy="32273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5083" y="1511322"/>
            <a:ext cx="1372901" cy="15452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1502" y="1511322"/>
            <a:ext cx="1417926" cy="153507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2609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2483512"/>
              </p:ext>
            </p:extLst>
          </p:nvPr>
        </p:nvGraphicFramePr>
        <p:xfrm>
          <a:off x="72736" y="587150"/>
          <a:ext cx="8940221" cy="4318254"/>
        </p:xfrm>
        <a:graphic>
          <a:graphicData uri="http://schemas.openxmlformats.org/drawingml/2006/table">
            <a:tbl>
              <a:tblPr/>
              <a:tblGrid>
                <a:gridCol w="17241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711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9254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13264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39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27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24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4506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4644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</a:t>
                      </a:r>
                      <a:r>
                        <a:rPr lang="en-US" sz="1000" b="1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Ethernet does not work</a:t>
                      </a: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Critical</a:t>
                      </a: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1/1088pcs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0.09</a:t>
                      </a: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2149695001202201009369</a:t>
                      </a:r>
                      <a:r>
                        <a:rPr lang="en-US" sz="135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Fail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symptom: As ALT feedback that they found out 1pcs Ethernet does not work (Can’t received IP address. Data led on the Ethernet connector is not turn on)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Check FATP data 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Product test pass normally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At PT station : Test program will check Ethernet Led (Led Green and Yellow) and test 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Ethernet CRC and throughput -&gt;This issue can cover on FATP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Suggestion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Check connection between U801 and Ethernet Led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Measure impedance, voltage in U801 (Ethernet Precision Transceiver) location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Use oscilloscope to measure crystal frequency (Y801: 25MHz) generate CLK pulse for U801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 Waiting NG sample for Further analysis</a:t>
                      </a: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Require ALT  send NG sample to Factory for analysis</a:t>
                      </a: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PE: Mr. </a:t>
                      </a:r>
                      <a:r>
                        <a:rPr kumimoji="0" lang="en-US" altLang="zh-TW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Thuc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07/30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3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No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E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thernet</a:t>
            </a:r>
            <a:endParaRPr lang="en-US" sz="2000" b="1" dirty="0">
              <a:solidFill>
                <a:srgbClr val="0000FF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576322" y="2794543"/>
            <a:ext cx="343117" cy="32273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0994" y="1975831"/>
            <a:ext cx="2526662" cy="90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08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17208</TotalTime>
  <Words>476</Words>
  <Application>Microsoft Office PowerPoint</Application>
  <PresentationFormat>On-screen Show (16:9)</PresentationFormat>
  <Paragraphs>95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標楷體</vt:lpstr>
      <vt:lpstr>新細明體</vt:lpstr>
      <vt:lpstr>Arial</vt:lpstr>
      <vt:lpstr>Calibri</vt:lpstr>
      <vt:lpstr>Wingdings</vt:lpstr>
      <vt:lpstr>2_Office 佈景主題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范輝識</cp:lastModifiedBy>
  <cp:revision>1945</cp:revision>
  <dcterms:created xsi:type="dcterms:W3CDTF">2018-11-16T05:26:15Z</dcterms:created>
  <dcterms:modified xsi:type="dcterms:W3CDTF">2022-07-13T02:45:02Z</dcterms:modified>
</cp:coreProperties>
</file>